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2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0781-C841-4778-99EA-7F73855A9E60}" type="datetimeFigureOut">
              <a:rPr lang="en-US" smtClean="0"/>
              <a:pPr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E695D-6062-4D53-BEFF-8146E5DC60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0781-C841-4778-99EA-7F73855A9E60}" type="datetimeFigureOut">
              <a:rPr lang="en-US" smtClean="0"/>
              <a:pPr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E695D-6062-4D53-BEFF-8146E5DC60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0781-C841-4778-99EA-7F73855A9E60}" type="datetimeFigureOut">
              <a:rPr lang="en-US" smtClean="0"/>
              <a:pPr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E695D-6062-4D53-BEFF-8146E5DC60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0781-C841-4778-99EA-7F73855A9E60}" type="datetimeFigureOut">
              <a:rPr lang="en-US" smtClean="0"/>
              <a:pPr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E695D-6062-4D53-BEFF-8146E5DC60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0781-C841-4778-99EA-7F73855A9E60}" type="datetimeFigureOut">
              <a:rPr lang="en-US" smtClean="0"/>
              <a:pPr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E695D-6062-4D53-BEFF-8146E5DC60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0781-C841-4778-99EA-7F73855A9E60}" type="datetimeFigureOut">
              <a:rPr lang="en-US" smtClean="0"/>
              <a:pPr/>
              <a:t>6/24/2025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E695D-6062-4D53-BEFF-8146E5DC60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0781-C841-4778-99EA-7F73855A9E60}" type="datetimeFigureOut">
              <a:rPr lang="en-US" smtClean="0"/>
              <a:pPr/>
              <a:t>6/24/2025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E695D-6062-4D53-BEFF-8146E5DC60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0781-C841-4778-99EA-7F73855A9E60}" type="datetimeFigureOut">
              <a:rPr lang="en-US" smtClean="0"/>
              <a:pPr/>
              <a:t>6/24/2025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E695D-6062-4D53-BEFF-8146E5DC60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0781-C841-4778-99EA-7F73855A9E60}" type="datetimeFigureOut">
              <a:rPr lang="en-US" smtClean="0"/>
              <a:pPr/>
              <a:t>6/24/2025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E695D-6062-4D53-BEFF-8146E5DC60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0781-C841-4778-99EA-7F73855A9E60}" type="datetimeFigureOut">
              <a:rPr lang="en-US" smtClean="0"/>
              <a:pPr/>
              <a:t>6/24/2025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E695D-6062-4D53-BEFF-8146E5DC60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0781-C841-4778-99EA-7F73855A9E60}" type="datetimeFigureOut">
              <a:rPr lang="en-US" smtClean="0"/>
              <a:pPr/>
              <a:t>6/24/2025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E695D-6062-4D53-BEFF-8146E5DC60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90781-C841-4778-99EA-7F73855A9E60}" type="datetimeFigureOut">
              <a:rPr lang="en-US" smtClean="0"/>
              <a:pPr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E695D-6062-4D53-BEFF-8146E5DC602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1"/>
            <a:ext cx="7772400" cy="60959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3500" b="1" dirty="0" smtClean="0"/>
              <a:t>Pressure Cyclic &amp; Burst Test Machine</a:t>
            </a:r>
            <a:endParaRPr lang="en-US" sz="3500" b="1" dirty="0"/>
          </a:p>
        </p:txBody>
      </p:sp>
      <p:pic>
        <p:nvPicPr>
          <p:cNvPr id="1026" name="Picture 2" descr="C:\Users\admin\Dropbox\Downloads\WhatsApp Image 2025-06-24 at 2.37.52 PM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1016000"/>
            <a:ext cx="4267200" cy="5689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28600" y="152400"/>
          <a:ext cx="8686800" cy="653796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2842953"/>
                <a:gridCol w="5843847"/>
              </a:tblGrid>
              <a:tr h="381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**Parameter**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**Specification**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Machine Type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Pressure Cyclic &amp; Burst Test Machine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9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Pressure Range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 to 500 bar (customizable)                                        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Test Types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Cyclic Pressure Test &lt;</a:t>
                      </a:r>
                      <a:r>
                        <a:rPr lang="en-US" dirty="0" err="1" smtClean="0"/>
                        <a:t>br</a:t>
                      </a:r>
                      <a:r>
                        <a:rPr lang="en-US" dirty="0" smtClean="0"/>
                        <a:t>&gt; - Burst Pressure Test                  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2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Pump Type           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High-Pressure Electric Motor Pump / Hydraulic Intensifier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7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Test Medium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Clean Water / Oil / Glycol Mix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Pressure Control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Electronically Controlled via PLC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Pressure Accuracy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±0.5% Full Scale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Cycle Pattern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Programmable (Square / Ramp / Custom Profile)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Max No. of Cycles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Up to 1 million cycles (based on design)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Data Recording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Real-Time Pressure vs. Time / Cycle Graph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Display &amp; Control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7" or 10" Color </a:t>
                      </a:r>
                      <a:r>
                        <a:rPr lang="en-US" dirty="0" err="1" smtClean="0"/>
                        <a:t>Touchscreen</a:t>
                      </a:r>
                      <a:r>
                        <a:rPr lang="en-US" dirty="0" smtClean="0"/>
                        <a:t> HMI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Data Storage / Export     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USB / Ethernet / SD Card / Excel Report (CSV, PDF)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Pressure Transducer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SS316, High Accuracy, 4–20 </a:t>
                      </a:r>
                      <a:r>
                        <a:rPr lang="en-US" dirty="0" err="1" smtClean="0"/>
                        <a:t>mA</a:t>
                      </a:r>
                      <a:r>
                        <a:rPr lang="en-US" dirty="0" smtClean="0"/>
                        <a:t> Output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Sample Clamping Fixture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Customizable Manual or Pneumatic Clamp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 Burst Detection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Automatic Shutoff on Sudden Pressure Drop / Optional Sensors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Safety Features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(1)Pressure Relief Valve (2)Emergency Stop (3)Door Interlock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8600" y="152400"/>
          <a:ext cx="8686800" cy="237744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844350"/>
                <a:gridCol w="5842450"/>
              </a:tblGrid>
              <a:tr h="342900">
                <a:tc>
                  <a:txBody>
                    <a:bodyPr/>
                    <a:lstStyle/>
                    <a:p>
                      <a:r>
                        <a:rPr lang="en-US" b="0" i="0" dirty="0"/>
                        <a:t>Test Chamber (optional)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/>
                        <a:t>Transparent Safety Enclosure (Polycarbonate / MS with Window)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900">
                <a:tc>
                  <a:txBody>
                    <a:bodyPr/>
                    <a:lstStyle/>
                    <a:p>
                      <a:r>
                        <a:rPr lang="en-US" b="1" dirty="0"/>
                        <a:t>Power Supply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 Phase, 415V AC, 50/60 Hz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900">
                <a:tc>
                  <a:txBody>
                    <a:bodyPr/>
                    <a:lstStyle/>
                    <a:p>
                      <a:r>
                        <a:rPr lang="en-US" b="1" dirty="0"/>
                        <a:t>Machine Frame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MS Powder Coated or SS304 Frame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900">
                <a:tc>
                  <a:txBody>
                    <a:bodyPr/>
                    <a:lstStyle/>
                    <a:p>
                      <a:r>
                        <a:rPr lang="en-US" dirty="0" smtClean="0"/>
                        <a:t>Software (optional)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PC-based control &amp; report generation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900">
                <a:tc>
                  <a:txBody>
                    <a:bodyPr/>
                    <a:lstStyle/>
                    <a:p>
                      <a:r>
                        <a:rPr lang="en-US" dirty="0" smtClean="0"/>
                        <a:t>Compliance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As per ISO 1402, SAE J343, ASTM D380, or customer requirement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28600" y="3124200"/>
            <a:ext cx="457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Temperature control system (for medium)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Automatic test scheduling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Dual-station (two samples simultaneously)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Remote monitoring via </a:t>
            </a:r>
            <a:r>
              <a:rPr lang="en-US" dirty="0" err="1" smtClean="0"/>
              <a:t>IoT</a:t>
            </a:r>
            <a:r>
              <a:rPr lang="en-US" dirty="0" smtClean="0"/>
              <a:t>/GSM</a:t>
            </a:r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28600" y="2590800"/>
            <a:ext cx="8686800" cy="457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en-US" sz="2500" b="1" dirty="0" smtClean="0"/>
              <a:t>Optional Features</a:t>
            </a:r>
            <a:endParaRPr kumimoji="0" lang="en-US" sz="2500" b="1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28600" y="4343400"/>
            <a:ext cx="8686800" cy="457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en-US" sz="2800" b="1" dirty="0" smtClean="0"/>
              <a:t>Use Case Examples</a:t>
            </a:r>
            <a:endParaRPr kumimoji="0" lang="en-US" sz="2500" b="1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8600" y="4953000"/>
            <a:ext cx="3886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Hose Testing (Hydraulic, Automotive)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Tube/pipe pressure rating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Valve integrity testing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Component burst failure analysis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278</Words>
  <Application>Microsoft Office PowerPoint</Application>
  <PresentationFormat>On-screen Show (4:3)</PresentationFormat>
  <Paragraphs>55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Pressure Cyclic &amp; Burst Test Machine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Pressure Cyclic &amp; Burst Test Machine</dc:title>
  <dc:creator>admin</dc:creator>
  <cp:lastModifiedBy>admin</cp:lastModifiedBy>
  <cp:revision>2</cp:revision>
  <dcterms:created xsi:type="dcterms:W3CDTF">2025-06-24T07:18:04Z</dcterms:created>
  <dcterms:modified xsi:type="dcterms:W3CDTF">2025-06-24T09:39:47Z</dcterms:modified>
</cp:coreProperties>
</file>